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9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9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0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6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9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7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05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696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632E3D-2477-4BC7-9F0A-02E951FC5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663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CAE72-B2C9-41ED-AA32-00D6C59B7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297" y="1348844"/>
            <a:ext cx="5409468" cy="304270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Listening to My Body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38B4A-C6A6-4AE4-BEC7-B5BAEEA04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297" y="4682061"/>
            <a:ext cx="5409468" cy="950976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2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CC55-0BE1-4B7D-B409-32BF8B1F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92" y="642593"/>
            <a:ext cx="4943383" cy="5310149"/>
          </a:xfrm>
        </p:spPr>
        <p:txBody>
          <a:bodyPr>
            <a:normAutofit/>
          </a:bodyPr>
          <a:lstStyle/>
          <a:p>
            <a:r>
              <a:rPr lang="en-US" sz="4000" u="sng" dirty="0"/>
              <a:t>Whole body listening </a:t>
            </a:r>
            <a:r>
              <a:rPr lang="en-US" sz="4000" dirty="0"/>
              <a:t>is when you give each body part a specific job so you can focus and listen to the person speaking or activity you are completing.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385D2B-B264-42DC-A9ED-5426AE8D9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" b="9854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4875" y="1393794"/>
            <a:ext cx="5712930" cy="43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2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B574-4F19-429F-BBC3-DD4CE4EB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371" y="905256"/>
            <a:ext cx="4597153" cy="5047488"/>
          </a:xfrm>
        </p:spPr>
        <p:txBody>
          <a:bodyPr>
            <a:normAutofit fontScale="90000"/>
          </a:bodyPr>
          <a:lstStyle/>
          <a:p>
            <a:r>
              <a:rPr lang="en-US" dirty="0"/>
              <a:t>A good whole body listener has </a:t>
            </a:r>
            <a:br>
              <a:rPr lang="en-US" dirty="0"/>
            </a:br>
            <a:r>
              <a:rPr lang="en-US" dirty="0"/>
              <a:t>- eyes forward </a:t>
            </a:r>
            <a:br>
              <a:rPr lang="en-US" dirty="0"/>
            </a:br>
            <a:r>
              <a:rPr lang="en-US" dirty="0"/>
              <a:t>- shoulders forward</a:t>
            </a:r>
            <a:br>
              <a:rPr lang="en-US" dirty="0"/>
            </a:br>
            <a:r>
              <a:rPr lang="en-US" dirty="0"/>
              <a:t>- still hands</a:t>
            </a:r>
            <a:br>
              <a:rPr lang="en-US" dirty="0"/>
            </a:br>
            <a:r>
              <a:rPr lang="en-US" dirty="0"/>
              <a:t>- listening ears </a:t>
            </a:r>
            <a:br>
              <a:rPr lang="en-US" dirty="0"/>
            </a:br>
            <a:r>
              <a:rPr lang="en-US" dirty="0"/>
              <a:t>- calm feet </a:t>
            </a:r>
            <a:br>
              <a:rPr lang="en-US" dirty="0"/>
            </a:br>
            <a:r>
              <a:rPr lang="en-US" dirty="0"/>
              <a:t>- a quiet mouth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203F6E-1D35-4F83-A3C0-1BAEBA1AF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783" y="1252539"/>
            <a:ext cx="5712447" cy="435292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E259C8-318E-4CA9-825D-DED192EB8B9C}"/>
              </a:ext>
            </a:extLst>
          </p:cNvPr>
          <p:cNvCxnSpPr/>
          <p:nvPr/>
        </p:nvCxnSpPr>
        <p:spPr>
          <a:xfrm>
            <a:off x="2920753" y="1118586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4751EA-5150-4D52-BE84-DAA6044AE1CA}"/>
              </a:ext>
            </a:extLst>
          </p:cNvPr>
          <p:cNvCxnSpPr>
            <a:cxnSpLocks/>
          </p:cNvCxnSpPr>
          <p:nvPr/>
        </p:nvCxnSpPr>
        <p:spPr>
          <a:xfrm flipH="1">
            <a:off x="5101704" y="1575786"/>
            <a:ext cx="864090" cy="696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B56454-AA1D-4CE9-836B-6E241165FB3E}"/>
              </a:ext>
            </a:extLst>
          </p:cNvPr>
          <p:cNvCxnSpPr>
            <a:cxnSpLocks/>
          </p:cNvCxnSpPr>
          <p:nvPr/>
        </p:nvCxnSpPr>
        <p:spPr>
          <a:xfrm flipV="1">
            <a:off x="2139519" y="3337612"/>
            <a:ext cx="1337011" cy="32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1C5E6-5D6C-4B85-A500-C537DA0F3923}"/>
              </a:ext>
            </a:extLst>
          </p:cNvPr>
          <p:cNvCxnSpPr>
            <a:cxnSpLocks/>
          </p:cNvCxnSpPr>
          <p:nvPr/>
        </p:nvCxnSpPr>
        <p:spPr>
          <a:xfrm flipV="1">
            <a:off x="2459115" y="4178181"/>
            <a:ext cx="1340236" cy="216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45622D-7A64-4A62-ADED-714B30598DC9}"/>
              </a:ext>
            </a:extLst>
          </p:cNvPr>
          <p:cNvCxnSpPr>
            <a:cxnSpLocks/>
          </p:cNvCxnSpPr>
          <p:nvPr/>
        </p:nvCxnSpPr>
        <p:spPr>
          <a:xfrm flipH="1" flipV="1">
            <a:off x="4895757" y="4900523"/>
            <a:ext cx="723808" cy="70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A0E9FC-3479-4904-8D23-3CDDD2E26630}"/>
              </a:ext>
            </a:extLst>
          </p:cNvPr>
          <p:cNvCxnSpPr>
            <a:cxnSpLocks/>
          </p:cNvCxnSpPr>
          <p:nvPr/>
        </p:nvCxnSpPr>
        <p:spPr>
          <a:xfrm flipH="1" flipV="1">
            <a:off x="4287915" y="2595931"/>
            <a:ext cx="1086636" cy="29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C0E6A1-137E-4DB7-84CA-BB5B49DC1AB9}"/>
              </a:ext>
            </a:extLst>
          </p:cNvPr>
          <p:cNvSpPr txBox="1"/>
          <p:nvPr/>
        </p:nvSpPr>
        <p:spPr>
          <a:xfrm>
            <a:off x="1726990" y="766743"/>
            <a:ext cx="140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Eyes forward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00A03E-978D-42B3-B638-F1B9029E6A2F}"/>
              </a:ext>
            </a:extLst>
          </p:cNvPr>
          <p:cNvSpPr txBox="1"/>
          <p:nvPr/>
        </p:nvSpPr>
        <p:spPr>
          <a:xfrm>
            <a:off x="5418647" y="1206454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Listening ears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5AD6C-015A-4510-8C49-B5D9110C42F0}"/>
              </a:ext>
            </a:extLst>
          </p:cNvPr>
          <p:cNvSpPr txBox="1"/>
          <p:nvPr/>
        </p:nvSpPr>
        <p:spPr>
          <a:xfrm>
            <a:off x="742554" y="3247389"/>
            <a:ext cx="191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Shoulders forward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5D038D-D307-49F0-9CFF-593EF2EDA261}"/>
              </a:ext>
            </a:extLst>
          </p:cNvPr>
          <p:cNvSpPr txBox="1"/>
          <p:nvPr/>
        </p:nvSpPr>
        <p:spPr>
          <a:xfrm>
            <a:off x="1406401" y="4183857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Still hands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2FFB27-09F9-40CC-8114-9FF1E9FCE6A7}"/>
              </a:ext>
            </a:extLst>
          </p:cNvPr>
          <p:cNvSpPr txBox="1"/>
          <p:nvPr/>
        </p:nvSpPr>
        <p:spPr>
          <a:xfrm>
            <a:off x="5257661" y="5588226"/>
            <a:ext cx="109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Calm feet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F9361A-FE67-4D4C-8761-C8E42E48B0A6}"/>
              </a:ext>
            </a:extLst>
          </p:cNvPr>
          <p:cNvSpPr txBox="1"/>
          <p:nvPr/>
        </p:nvSpPr>
        <p:spPr>
          <a:xfrm>
            <a:off x="5239104" y="2864225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Quiet mouth</a:t>
            </a:r>
          </a:p>
        </p:txBody>
      </p:sp>
    </p:spTree>
    <p:extLst>
      <p:ext uri="{BB962C8B-B14F-4D97-AF65-F5344CB8AC3E}">
        <p14:creationId xmlns:p14="http://schemas.microsoft.com/office/powerpoint/2010/main" val="322114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99E6-1A5C-4609-B697-E23D47FC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4721441" cy="5474121"/>
          </a:xfrm>
        </p:spPr>
        <p:txBody>
          <a:bodyPr>
            <a:normAutofit/>
          </a:bodyPr>
          <a:lstStyle/>
          <a:p>
            <a:r>
              <a:rPr lang="en-US" dirty="0"/>
              <a:t>Sometimes there are distractions and it is hard for my mind to focus.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okay!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2C861E-16D4-4A9E-A18D-7A3A9ED21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8" l="0" r="99375">
                        <a14:foregroundMark x1="6625" y1="24461" x2="27625" y2="5904"/>
                        <a14:foregroundMark x1="40875" y1="27085" x2="54125" y2="656"/>
                        <a14:foregroundMark x1="70500" y1="27741" x2="89500" y2="13215"/>
                        <a14:foregroundMark x1="40125" y1="62699" x2="48750" y2="34489"/>
                        <a14:foregroundMark x1="5000" y1="63824" x2="20000" y2="41612"/>
                        <a14:foregroundMark x1="20250" y1="94845" x2="19875" y2="96813"/>
                        <a14:foregroundMark x1="19625" y1="97657" x2="14000" y2="78351"/>
                        <a14:foregroundMark x1="36750" y1="97938" x2="51625" y2="80975"/>
                        <a14:foregroundMark x1="79500" y1="98126" x2="88375" y2="66167"/>
                        <a14:foregroundMark x1="63000" y1="88191" x2="70625" y2="84067"/>
                        <a14:foregroundMark x1="39625" y1="29709" x2="39625" y2="31678"/>
                        <a14:foregroundMark x1="56375" y1="27460" x2="58625" y2="251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9523" y="575409"/>
            <a:ext cx="4509856" cy="57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8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8DB6-7F5D-42B8-8F4C-990A6D3D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24" y="941033"/>
            <a:ext cx="4091126" cy="5011711"/>
          </a:xfrm>
        </p:spPr>
        <p:txBody>
          <a:bodyPr>
            <a:normAutofit/>
          </a:bodyPr>
          <a:lstStyle/>
          <a:p>
            <a:r>
              <a:rPr lang="en-US" sz="3600" dirty="0"/>
              <a:t>To help kids focus, sometimes moving our bodies helps get the wiggles out!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If I feel like I need to move I can ask an adult if this is okay.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9CDF0A-BC7C-4829-ADBD-84BDEEE7C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57" l="98" r="100000">
                        <a14:foregroundMark x1="33887" y1="53295" x2="38281" y2="99857"/>
                        <a14:foregroundMark x1="21191" y1="47278" x2="20410" y2="46275"/>
                        <a14:foregroundMark x1="24609" y1="51289" x2="24609" y2="51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0947" y="1056442"/>
            <a:ext cx="6562828" cy="4473489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7212CF5-4782-4554-8CB9-925A4D6CDA3C}"/>
              </a:ext>
            </a:extLst>
          </p:cNvPr>
          <p:cNvSpPr/>
          <p:nvPr/>
        </p:nvSpPr>
        <p:spPr>
          <a:xfrm rot="1700349">
            <a:off x="9022509" y="1140439"/>
            <a:ext cx="1484123" cy="13396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 course!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A110D44-D2E3-4759-A47C-FCA3526C326A}"/>
              </a:ext>
            </a:extLst>
          </p:cNvPr>
          <p:cNvSpPr/>
          <p:nvPr/>
        </p:nvSpPr>
        <p:spPr>
          <a:xfrm rot="21046354">
            <a:off x="6581534" y="2170992"/>
            <a:ext cx="1491614" cy="114582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I move my body?</a:t>
            </a:r>
          </a:p>
        </p:txBody>
      </p:sp>
    </p:spTree>
    <p:extLst>
      <p:ext uri="{BB962C8B-B14F-4D97-AF65-F5344CB8AC3E}">
        <p14:creationId xmlns:p14="http://schemas.microsoft.com/office/powerpoint/2010/main" val="120723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BE37-1562-40AD-822B-FEE74156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2" y="642594"/>
            <a:ext cx="4813177" cy="5310150"/>
          </a:xfrm>
        </p:spPr>
        <p:txBody>
          <a:bodyPr/>
          <a:lstStyle/>
          <a:p>
            <a:r>
              <a:rPr lang="en-US" dirty="0"/>
              <a:t>Jumping jacks, dancing, wall pushups, and bear crawls are just a few movement activities I could do!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0EE9B-C04D-4634-B3B0-665643BD8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929" l="0" r="100000">
                        <a14:foregroundMark x1="68350" y1="12143" x2="79125" y2="87857"/>
                        <a14:foregroundMark x1="63636" y1="25714" x2="60606" y2="45714"/>
                        <a14:foregroundMark x1="64983" y1="47143" x2="58923" y2="62500"/>
                        <a14:foregroundMark x1="61279" y1="80714" x2="56902" y2="91429"/>
                        <a14:foregroundMark x1="61953" y1="74286" x2="56566" y2="85000"/>
                        <a14:foregroundMark x1="36027" y1="30357" x2="32323" y2="30357"/>
                        <a14:foregroundMark x1="31650" y1="46071" x2="33670" y2="43214"/>
                        <a14:foregroundMark x1="37710" y1="87857" x2="32997" y2="90714"/>
                        <a14:foregroundMark x1="10774" y1="74643" x2="673" y2="70000"/>
                        <a14:foregroundMark x1="97643" y1="24643" x2="97643" y2="24643"/>
                        <a14:foregroundMark x1="97980" y1="18929" x2="97980" y2="18929"/>
                        <a14:foregroundMark x1="53199" y1="6071" x2="53199" y2="6071"/>
                        <a14:foregroundMark x1="58923" y1="8571" x2="58923" y2="8571"/>
                        <a14:foregroundMark x1="55892" y1="2857" x2="55892" y2="2857"/>
                        <a14:foregroundMark x1="7071" y1="45357" x2="7071" y2="45357"/>
                        <a14:foregroundMark x1="7071" y1="40000" x2="7071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609" y="3879541"/>
            <a:ext cx="2970566" cy="2800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C31ED-76EB-4B0B-875C-4514C0711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9" b="96920" l="5357" r="90000">
                        <a14:foregroundMark x1="65595" y1="58696" x2="64643" y2="64855"/>
                        <a14:foregroundMark x1="54405" y1="59058" x2="43095" y2="70290"/>
                        <a14:backgroundMark x1="49643" y1="54348" x2="60119" y2="58333"/>
                        <a14:backgroundMark x1="62024" y1="59601" x2="66667" y2="55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6511" y="850810"/>
            <a:ext cx="4868151" cy="3199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F5B0F-C15D-41E5-912A-E3E52C1A6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2857" l="7308" r="100000">
                        <a14:foregroundMark x1="85000" y1="7143" x2="56538" y2="72500"/>
                        <a14:foregroundMark x1="60769" y1="24643" x2="50385" y2="7857"/>
                        <a14:foregroundMark x1="72308" y1="45000" x2="83462" y2="87500"/>
                        <a14:foregroundMark x1="53462" y1="88214" x2="56538" y2="73571"/>
                        <a14:foregroundMark x1="56538" y1="73571" x2="59615" y2="59286"/>
                        <a14:foregroundMark x1="19231" y1="77857" x2="19231" y2="87500"/>
                        <a14:foregroundMark x1="30385" y1="84286" x2="30000" y2="88929"/>
                        <a14:foregroundMark x1="15000" y1="42500" x2="12692" y2="48571"/>
                        <a14:foregroundMark x1="35000" y1="43214" x2="37308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541" y="1145219"/>
            <a:ext cx="2690077" cy="30750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D714F9-8DB8-4E70-BE60-9F11D03AE123}"/>
              </a:ext>
            </a:extLst>
          </p:cNvPr>
          <p:cNvSpPr/>
          <p:nvPr/>
        </p:nvSpPr>
        <p:spPr>
          <a:xfrm>
            <a:off x="477687" y="887766"/>
            <a:ext cx="1178227" cy="514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Bear Crawls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148DD-D504-48BE-8E33-C7099306D0EF}"/>
              </a:ext>
            </a:extLst>
          </p:cNvPr>
          <p:cNvSpPr/>
          <p:nvPr/>
        </p:nvSpPr>
        <p:spPr>
          <a:xfrm>
            <a:off x="1136382" y="5136445"/>
            <a:ext cx="1178227" cy="514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Dancing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90ED08-5CA5-4C8B-BD4E-CA439D137A0B}"/>
              </a:ext>
            </a:extLst>
          </p:cNvPr>
          <p:cNvSpPr/>
          <p:nvPr/>
        </p:nvSpPr>
        <p:spPr>
          <a:xfrm>
            <a:off x="4489026" y="686237"/>
            <a:ext cx="1178227" cy="514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Jumping Jacks</a:t>
            </a:r>
          </a:p>
        </p:txBody>
      </p:sp>
    </p:spTree>
    <p:extLst>
      <p:ext uri="{BB962C8B-B14F-4D97-AF65-F5344CB8AC3E}">
        <p14:creationId xmlns:p14="http://schemas.microsoft.com/office/powerpoint/2010/main" val="116644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05E4-DAD6-4F1A-AEC2-5C514FB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642594"/>
            <a:ext cx="4153270" cy="5310150"/>
          </a:xfrm>
        </p:spPr>
        <p:txBody>
          <a:bodyPr>
            <a:normAutofit/>
          </a:bodyPr>
          <a:lstStyle/>
          <a:p>
            <a:r>
              <a:rPr lang="en-US" dirty="0"/>
              <a:t>When I am done moving, it is important to remember the keys to using whole body listening.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6AC407-C741-4B01-9258-42B55751B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5061" y="1172512"/>
            <a:ext cx="6160139" cy="4695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B3BB2F-5690-4149-8EB7-4E8255F16F53}"/>
              </a:ext>
            </a:extLst>
          </p:cNvPr>
          <p:cNvSpPr txBox="1"/>
          <p:nvPr/>
        </p:nvSpPr>
        <p:spPr>
          <a:xfrm>
            <a:off x="5926128" y="1172512"/>
            <a:ext cx="140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Eyes forward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78BC0-7FB8-4424-AEF2-2E51ECB979D3}"/>
              </a:ext>
            </a:extLst>
          </p:cNvPr>
          <p:cNvSpPr txBox="1"/>
          <p:nvPr/>
        </p:nvSpPr>
        <p:spPr>
          <a:xfrm>
            <a:off x="5852714" y="405024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Still hands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BF161-91E1-4B08-850E-2085665286B3}"/>
              </a:ext>
            </a:extLst>
          </p:cNvPr>
          <p:cNvSpPr txBox="1"/>
          <p:nvPr/>
        </p:nvSpPr>
        <p:spPr>
          <a:xfrm>
            <a:off x="5351625" y="3150994"/>
            <a:ext cx="191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Shoulders 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9F0DA-261E-4591-961B-230F92829094}"/>
              </a:ext>
            </a:extLst>
          </p:cNvPr>
          <p:cNvSpPr txBox="1"/>
          <p:nvPr/>
        </p:nvSpPr>
        <p:spPr>
          <a:xfrm>
            <a:off x="9224183" y="2928337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Quiet mouth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28D7C-FC8C-44B5-AB52-16D9B4DC1E7D}"/>
              </a:ext>
            </a:extLst>
          </p:cNvPr>
          <p:cNvSpPr txBox="1"/>
          <p:nvPr/>
        </p:nvSpPr>
        <p:spPr>
          <a:xfrm>
            <a:off x="9536380" y="117251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Listening 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A008-C4FE-45FB-958A-50EF1C8ED827}"/>
              </a:ext>
            </a:extLst>
          </p:cNvPr>
          <p:cNvSpPr txBox="1"/>
          <p:nvPr/>
        </p:nvSpPr>
        <p:spPr>
          <a:xfrm>
            <a:off x="9309999" y="5768078"/>
            <a:ext cx="109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Calm feet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41C12B-513D-492A-9FBE-CC1C35156181}"/>
              </a:ext>
            </a:extLst>
          </p:cNvPr>
          <p:cNvCxnSpPr>
            <a:cxnSpLocks/>
          </p:cNvCxnSpPr>
          <p:nvPr/>
        </p:nvCxnSpPr>
        <p:spPr>
          <a:xfrm flipH="1">
            <a:off x="9462501" y="1542367"/>
            <a:ext cx="787923" cy="712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B1F63D-510C-4B00-95F9-972CEC79CAB0}"/>
              </a:ext>
            </a:extLst>
          </p:cNvPr>
          <p:cNvCxnSpPr>
            <a:cxnSpLocks/>
          </p:cNvCxnSpPr>
          <p:nvPr/>
        </p:nvCxnSpPr>
        <p:spPr>
          <a:xfrm flipH="1" flipV="1">
            <a:off x="8422804" y="2555005"/>
            <a:ext cx="1113576" cy="373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3BA66E-AC3E-4E78-92F1-4E335583DCC0}"/>
              </a:ext>
            </a:extLst>
          </p:cNvPr>
          <p:cNvCxnSpPr>
            <a:cxnSpLocks/>
          </p:cNvCxnSpPr>
          <p:nvPr/>
        </p:nvCxnSpPr>
        <p:spPr>
          <a:xfrm flipH="1" flipV="1">
            <a:off x="8957569" y="5014675"/>
            <a:ext cx="969691" cy="853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78E749-664B-46CC-BF4E-91AB99E05B74}"/>
              </a:ext>
            </a:extLst>
          </p:cNvPr>
          <p:cNvCxnSpPr>
            <a:cxnSpLocks/>
          </p:cNvCxnSpPr>
          <p:nvPr/>
        </p:nvCxnSpPr>
        <p:spPr>
          <a:xfrm>
            <a:off x="6867615" y="4398860"/>
            <a:ext cx="11299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411F06-B48F-4723-BE50-B4938F89742D}"/>
              </a:ext>
            </a:extLst>
          </p:cNvPr>
          <p:cNvCxnSpPr>
            <a:cxnSpLocks/>
          </p:cNvCxnSpPr>
          <p:nvPr/>
        </p:nvCxnSpPr>
        <p:spPr>
          <a:xfrm flipV="1">
            <a:off x="6571445" y="3520326"/>
            <a:ext cx="1067460" cy="7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1023A2-BEA1-4A9C-8086-3365F3C8D755}"/>
              </a:ext>
            </a:extLst>
          </p:cNvPr>
          <p:cNvCxnSpPr>
            <a:cxnSpLocks/>
          </p:cNvCxnSpPr>
          <p:nvPr/>
        </p:nvCxnSpPr>
        <p:spPr>
          <a:xfrm>
            <a:off x="6908305" y="1575786"/>
            <a:ext cx="104852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6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799702-63E7-419F-B9AE-0FA5DFC5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will always do my best to use whole body listening.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2B48A9-BF7F-4BCB-91D7-B0DC6DAFE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63" l="0" r="99868">
                        <a14:foregroundMark x1="18519" y1="21667" x2="11905" y2="45463"/>
                        <a14:foregroundMark x1="37963" y1="49167" x2="39550" y2="42870"/>
                        <a14:backgroundMark x1="5688" y1="20556" x2="24471" y2="2130"/>
                        <a14:backgroundMark x1="19180" y1="5278" x2="30291" y2="27037"/>
                        <a14:backgroundMark x1="30291" y1="27222" x2="37963" y2="38981"/>
                        <a14:backgroundMark x1="93254" y1="1204" x2="97487" y2="8333"/>
                        <a14:backgroundMark x1="97884" y1="27963" x2="97222" y2="40833"/>
                        <a14:backgroundMark x1="97222" y1="41296" x2="72487" y2="73611"/>
                        <a14:backgroundMark x1="42593" y1="53241" x2="1720" y2="75463"/>
                        <a14:backgroundMark x1="50132" y1="74259" x2="44841" y2="92222"/>
                        <a14:backgroundMark x1="57011" y1="92037" x2="83069" y2="92500"/>
                        <a14:backgroundMark x1="13889" y1="91759" x2="16534" y2="92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1068" y="1730655"/>
            <a:ext cx="3359662" cy="479951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374161E-AFC0-42A4-AC76-8FB4DF5452D9}"/>
              </a:ext>
            </a:extLst>
          </p:cNvPr>
          <p:cNvSpPr/>
          <p:nvPr/>
        </p:nvSpPr>
        <p:spPr>
          <a:xfrm rot="715512">
            <a:off x="7057991" y="1944656"/>
            <a:ext cx="2244656" cy="165976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like using whole body listening!</a:t>
            </a:r>
          </a:p>
        </p:txBody>
      </p:sp>
    </p:spTree>
    <p:extLst>
      <p:ext uri="{BB962C8B-B14F-4D97-AF65-F5344CB8AC3E}">
        <p14:creationId xmlns:p14="http://schemas.microsoft.com/office/powerpoint/2010/main" val="1327308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333F23"/>
      </a:dk2>
      <a:lt2>
        <a:srgbClr val="E2E8E7"/>
      </a:lt2>
      <a:accent1>
        <a:srgbClr val="EB718C"/>
      </a:accent1>
      <a:accent2>
        <a:srgbClr val="E76E52"/>
      </a:accent2>
      <a:accent3>
        <a:srgbClr val="D99730"/>
      </a:accent3>
      <a:accent4>
        <a:srgbClr val="A6A93B"/>
      </a:accent4>
      <a:accent5>
        <a:srgbClr val="85B14D"/>
      </a:accent5>
      <a:accent6>
        <a:srgbClr val="4CB93A"/>
      </a:accent6>
      <a:hlink>
        <a:srgbClr val="568E82"/>
      </a:hlink>
      <a:folHlink>
        <a:srgbClr val="848484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Garamond</vt:lpstr>
      <vt:lpstr>Gill Sans MT</vt:lpstr>
      <vt:lpstr>SavonVTI</vt:lpstr>
      <vt:lpstr>Listening to My Body </vt:lpstr>
      <vt:lpstr>Whole body listening is when you give each body part a specific job so you can focus and listen to the person speaking or activity you are completing.  </vt:lpstr>
      <vt:lpstr>A good whole body listener has  - eyes forward  - shoulders forward - still hands - listening ears  - calm feet  - a quiet mouth </vt:lpstr>
      <vt:lpstr>Sometimes there are distractions and it is hard for my mind to focus.   This is okay!</vt:lpstr>
      <vt:lpstr>To help kids focus, sometimes moving our bodies helps get the wiggles out!  If I feel like I need to move I can ask an adult if this is okay.  </vt:lpstr>
      <vt:lpstr>Jumping jacks, dancing, wall pushups, and bear crawls are just a few movement activities I could do! </vt:lpstr>
      <vt:lpstr>When I am done moving, it is important to remember the keys to using whole body listening. </vt:lpstr>
      <vt:lpstr>I will always do my best to use whole body listening.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to My Body</dc:title>
  <dc:creator>Morgan Eberley</dc:creator>
  <cp:lastModifiedBy>Morgan Eberley</cp:lastModifiedBy>
  <cp:revision>12</cp:revision>
  <dcterms:created xsi:type="dcterms:W3CDTF">2020-03-24T16:59:41Z</dcterms:created>
  <dcterms:modified xsi:type="dcterms:W3CDTF">2020-03-24T18:16:42Z</dcterms:modified>
</cp:coreProperties>
</file>